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3EDA-1B10-472F-A362-2A566C6C9BC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F9E-3767-4D09-B2D4-B344F7132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9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3EDA-1B10-472F-A362-2A566C6C9BC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F9E-3767-4D09-B2D4-B344F7132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6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3EDA-1B10-472F-A362-2A566C6C9BC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F9E-3767-4D09-B2D4-B344F7132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4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3EDA-1B10-472F-A362-2A566C6C9BC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F9E-3767-4D09-B2D4-B344F7132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9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3EDA-1B10-472F-A362-2A566C6C9BC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F9E-3767-4D09-B2D4-B344F7132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9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3EDA-1B10-472F-A362-2A566C6C9BC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F9E-3767-4D09-B2D4-B344F7132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0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3EDA-1B10-472F-A362-2A566C6C9BC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F9E-3767-4D09-B2D4-B344F7132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1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3EDA-1B10-472F-A362-2A566C6C9BC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F9E-3767-4D09-B2D4-B344F7132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5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3EDA-1B10-472F-A362-2A566C6C9BC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F9E-3767-4D09-B2D4-B344F7132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4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3EDA-1B10-472F-A362-2A566C6C9BC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F9E-3767-4D09-B2D4-B344F7132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4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3EDA-1B10-472F-A362-2A566C6C9BC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F9E-3767-4D09-B2D4-B344F7132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0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B3EDA-1B10-472F-A362-2A566C6C9BC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7DF9E-3767-4D09-B2D4-B344F7132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0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6"/>
          <a:stretch/>
        </p:blipFill>
        <p:spPr>
          <a:xfrm>
            <a:off x="76200" y="3200268"/>
            <a:ext cx="8991600" cy="35815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86800" cy="2057399"/>
          </a:xfrm>
        </p:spPr>
        <p:txBody>
          <a:bodyPr>
            <a:normAutofit/>
          </a:bodyPr>
          <a:lstStyle/>
          <a:p>
            <a:r>
              <a:rPr lang="en-US" b="1" i="1" dirty="0"/>
              <a:t>Nature’s Notebook</a:t>
            </a:r>
            <a:br>
              <a:rPr lang="en-US" b="1" dirty="0"/>
            </a:br>
            <a:r>
              <a:rPr lang="en-US" sz="4000" b="1" dirty="0"/>
              <a:t>Volunteer Workshop</a:t>
            </a:r>
            <a:br>
              <a:rPr lang="en-US" b="1" dirty="0"/>
            </a:br>
            <a:r>
              <a:rPr lang="en-US" sz="3600" b="1" dirty="0">
                <a:solidFill>
                  <a:srgbClr val="FF0000"/>
                </a:solidFill>
              </a:rPr>
              <a:t>Date and Time of Event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0999" y="2264228"/>
            <a:ext cx="8382000" cy="4419600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Location and Directions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The Clinic will be 2 full days - 8:00 am on Friday, October 4th, until 5:00 pm on Saturday, October 5th, 2019.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The cost of the Clinic will be $100 per person. This fee includes workshop materials, and breakfast and lunch on both Friday and Saturday.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For more information visit: </a:t>
            </a:r>
          </a:p>
          <a:p>
            <a:r>
              <a:rPr lang="en-US" sz="3600" dirty="0">
                <a:solidFill>
                  <a:srgbClr val="FF0000"/>
                </a:solidFill>
              </a:rPr>
              <a:t>usanpn.org/</a:t>
            </a:r>
            <a:r>
              <a:rPr lang="en-US" sz="3600" dirty="0" err="1">
                <a:solidFill>
                  <a:srgbClr val="FF0000"/>
                </a:solidFill>
              </a:rPr>
              <a:t>nn</a:t>
            </a:r>
            <a:r>
              <a:rPr lang="en-US" sz="3600" dirty="0">
                <a:solidFill>
                  <a:srgbClr val="FF0000"/>
                </a:solidFill>
              </a:rPr>
              <a:t>/LPL-Clinic-2019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228600"/>
            <a:ext cx="1393511" cy="599984"/>
          </a:xfrm>
          <a:prstGeom prst="rect">
            <a:avLst/>
          </a:prstGeom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200" y="57094"/>
            <a:ext cx="8991600" cy="6737107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6EF735-8B17-1954-512B-FCB1DFA5BA77}"/>
              </a:ext>
            </a:extLst>
          </p:cNvPr>
          <p:cNvSpPr txBox="1"/>
          <p:nvPr/>
        </p:nvSpPr>
        <p:spPr>
          <a:xfrm>
            <a:off x="7086600" y="152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Place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355391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6"/>
          <a:stretch/>
        </p:blipFill>
        <p:spPr>
          <a:xfrm>
            <a:off x="76200" y="3200268"/>
            <a:ext cx="8991600" cy="35815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86800" cy="2057399"/>
          </a:xfrm>
        </p:spPr>
        <p:txBody>
          <a:bodyPr>
            <a:normAutofit/>
          </a:bodyPr>
          <a:lstStyle/>
          <a:p>
            <a:r>
              <a:rPr lang="en-US" b="1" i="1" dirty="0"/>
              <a:t>Nature’s Notebook</a:t>
            </a:r>
            <a:br>
              <a:rPr lang="en-US" b="1" dirty="0"/>
            </a:br>
            <a:r>
              <a:rPr lang="en-US" sz="4000" b="1" dirty="0"/>
              <a:t>Volunteer Workshop</a:t>
            </a:r>
            <a:br>
              <a:rPr lang="en-US" b="1" dirty="0"/>
            </a:br>
            <a:r>
              <a:rPr lang="en-US" sz="3600" b="1" dirty="0">
                <a:solidFill>
                  <a:srgbClr val="FF0000"/>
                </a:solidFill>
              </a:rPr>
              <a:t>Date and Time of Event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0999" y="2264228"/>
            <a:ext cx="838200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Location and Directions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Include a brief description of the purpose of your workshop. Be clear and concise </a:t>
            </a:r>
          </a:p>
          <a:p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Let people know what weather to expect and how to dress appropriately. Include any items that they need to bring, such as sunscreen or water bottles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Give an enthusiastic message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Include contact information and/or a link to learn more 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228600"/>
            <a:ext cx="1393511" cy="599984"/>
          </a:xfrm>
          <a:prstGeom prst="rect">
            <a:avLst/>
          </a:prstGeom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200" y="57094"/>
            <a:ext cx="8991600" cy="6737107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6EF735-8B17-1954-512B-FCB1DFA5BA77}"/>
              </a:ext>
            </a:extLst>
          </p:cNvPr>
          <p:cNvSpPr txBox="1"/>
          <p:nvPr/>
        </p:nvSpPr>
        <p:spPr>
          <a:xfrm>
            <a:off x="7086600" y="152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Place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3193138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163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Nature’s Notebook Volunteer Workshop Date and Time of Event </vt:lpstr>
      <vt:lpstr>Nature’s Notebook Volunteer Workshop Date and Time of Event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Nature’s Notebook Local Phenology Leader Clinic &amp; Rally October 4-5, 2019</dc:title>
  <dc:creator>Sara</dc:creator>
  <cp:lastModifiedBy>Brewer, Samantha - (samanthabrewer)</cp:lastModifiedBy>
  <cp:revision>8</cp:revision>
  <dcterms:created xsi:type="dcterms:W3CDTF">2019-08-19T19:26:43Z</dcterms:created>
  <dcterms:modified xsi:type="dcterms:W3CDTF">2022-09-21T18:56:36Z</dcterms:modified>
</cp:coreProperties>
</file>